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11" r:id="rId5"/>
    <p:sldId id="418" r:id="rId6"/>
    <p:sldId id="453" r:id="rId7"/>
    <p:sldId id="454" r:id="rId8"/>
    <p:sldId id="419" r:id="rId9"/>
    <p:sldId id="447" r:id="rId10"/>
    <p:sldId id="351" r:id="rId11"/>
    <p:sldId id="422" r:id="rId12"/>
    <p:sldId id="448" r:id="rId13"/>
    <p:sldId id="449" r:id="rId14"/>
    <p:sldId id="425" r:id="rId15"/>
    <p:sldId id="435" r:id="rId16"/>
    <p:sldId id="436" r:id="rId17"/>
    <p:sldId id="434" r:id="rId18"/>
    <p:sldId id="384" r:id="rId19"/>
    <p:sldId id="450" r:id="rId20"/>
    <p:sldId id="451" r:id="rId21"/>
    <p:sldId id="452" r:id="rId22"/>
    <p:sldId id="403" r:id="rId23"/>
    <p:sldId id="405" r:id="rId24"/>
    <p:sldId id="407" r:id="rId25"/>
  </p:sldIdLst>
  <p:sldSz cx="9144000" cy="6858000" type="screen4x3"/>
  <p:notesSz cx="6858000" cy="9144000"/>
  <p:embeddedFontLst>
    <p:embeddedFont>
      <p:font typeface=".VnAvantH" panose="020B7200000000000000" pitchFamily="34" charset="0"/>
      <p:regular r:id="rId27"/>
      <p:bold r:id="rId28"/>
      <p:italic r:id="rId29"/>
      <p:boldItalic r:id="rId30"/>
    </p:embeddedFont>
    <p:embeddedFont>
      <p:font typeface="HP001" panose="020B0604020202020204" charset="0"/>
      <p:regular r:id="rId31"/>
      <p:bold r:id="rId32"/>
    </p:embeddedFont>
    <p:embeddedFont>
      <p:font typeface="HP-087" panose="020B0604020202020204"/>
      <p:bold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.VnCooper" panose="020B7200000000000000" pitchFamily="34" charset="0"/>
      <p:regular r:id="rId46"/>
    </p:embeddedFont>
    <p:embeddedFont>
      <p:font typeface="VNI-Avo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9900"/>
    <a:srgbClr val="002060"/>
    <a:srgbClr val="008000"/>
    <a:srgbClr val="0066FF"/>
    <a:srgbClr val="CC3399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41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85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627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mít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veït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oà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keát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</p:cNvCxnSpPr>
          <p:nvPr/>
        </p:nvCxnSpPr>
        <p:spPr bwMode="auto">
          <a:xfrm flipV="1">
            <a:off x="1715377" y="3147398"/>
            <a:ext cx="6077531" cy="2186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2" idx="2"/>
          </p:cNvCxnSpPr>
          <p:nvPr/>
        </p:nvCxnSpPr>
        <p:spPr bwMode="auto">
          <a:xfrm flipH="1" flipV="1">
            <a:off x="1701089" y="3053684"/>
            <a:ext cx="2909888" cy="22724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15" idx="2"/>
          </p:cNvCxnSpPr>
          <p:nvPr/>
        </p:nvCxnSpPr>
        <p:spPr bwMode="auto">
          <a:xfrm flipH="1" flipV="1">
            <a:off x="4610977" y="3083617"/>
            <a:ext cx="2819400" cy="2218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59806" r="67414" b="30145"/>
          <a:stretch/>
        </p:blipFill>
        <p:spPr>
          <a:xfrm>
            <a:off x="672389" y="1325215"/>
            <a:ext cx="2057400" cy="1728469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t="61579" r="39006" b="30351"/>
          <a:stretch/>
        </p:blipFill>
        <p:spPr>
          <a:xfrm>
            <a:off x="3378482" y="1325214"/>
            <a:ext cx="2464989" cy="1758403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2" t="58825" r="10772" b="31126"/>
          <a:stretch/>
        </p:blipFill>
        <p:spPr>
          <a:xfrm>
            <a:off x="6764208" y="1355149"/>
            <a:ext cx="2057400" cy="1728469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v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73380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371600" y="4224922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seùt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veït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eät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ít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mít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vòt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571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8112" y="1947862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8703" y="2973098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v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0391" y="1951186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9318" y="1947862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4020" y="3586519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583755" y="4036175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keùt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seùt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veït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deät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neát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lít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mít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vòt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221670" y="58099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con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veït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boà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keát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mít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6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15108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219200"/>
            <a:ext cx="7050770" cy="53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143000"/>
            <a:ext cx="5029200" cy="4572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19200"/>
            <a:ext cx="5056909" cy="4572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95400"/>
            <a:ext cx="6096000" cy="4876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t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51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2667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t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51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668" y="2530741"/>
            <a:ext cx="184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398" y="3964930"/>
            <a:ext cx="2534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bồ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Γ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ʴt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8082" y="3964930"/>
            <a:ext cx="348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Ǻít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4044" y="2530741"/>
            <a:ext cx="1561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łt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1617" y="2530741"/>
            <a:ext cx="974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Łt</a:t>
            </a:r>
          </a:p>
        </p:txBody>
      </p:sp>
    </p:spTree>
    <p:extLst>
      <p:ext uri="{BB962C8B-B14F-4D97-AF65-F5344CB8AC3E}">
        <p14:creationId xmlns:p14="http://schemas.microsoft.com/office/powerpoint/2010/main" val="177051133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4445" r="7956" b="64444"/>
          <a:stretch/>
        </p:blipFill>
        <p:spPr>
          <a:xfrm>
            <a:off x="0" y="-8640"/>
            <a:ext cx="9147364" cy="46568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04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1441" y="4889015"/>
            <a:ext cx="8773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reùt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vaãn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ñaäm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chi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loäc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non.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nuï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thaém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aám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ríu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rít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veà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naùo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nöùc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naêm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32504" y="534383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648200" y="534383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667000" y="5796956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534400" y="6172200"/>
            <a:ext cx="4104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Thôøi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tieát</a:t>
            </a:r>
            <a:endParaRPr lang="vi-VN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57778" r="51617" b="5555"/>
          <a:stretch/>
        </p:blipFill>
        <p:spPr>
          <a:xfrm>
            <a:off x="631208" y="1704109"/>
            <a:ext cx="3614384" cy="4969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t="57549" r="12916" b="5784"/>
          <a:stretch/>
        </p:blipFill>
        <p:spPr>
          <a:xfrm>
            <a:off x="4876800" y="1704109"/>
            <a:ext cx="3614384" cy="4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4912618"/>
            <a:ext cx="93726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NI-Avo" pitchFamily="2" charset="0"/>
              </a:rPr>
              <a:t>Ñoâi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veït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ríu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rít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maõi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heát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chuyeän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27709" y="762000"/>
            <a:ext cx="3048000" cy="777667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50327" y="4911908"/>
            <a:ext cx="4507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C0462"/>
                </a:solidFill>
                <a:latin typeface="VNI-Avo" pitchFamily="2" charset="0"/>
              </a:rPr>
              <a:t>i</a:t>
            </a:r>
            <a:r>
              <a:rPr lang="en-US" sz="3800" b="1" dirty="0" smtClean="0">
                <a:solidFill>
                  <a:srgbClr val="FC0462"/>
                </a:solidFill>
                <a:latin typeface="VNI-Avo" pitchFamily="2" charset="0"/>
              </a:rPr>
              <a:t>t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742" y="4890655"/>
            <a:ext cx="70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eât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4884908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FC0462"/>
                </a:solidFill>
                <a:latin typeface="VNI-Avo" pitchFamily="2" charset="0"/>
              </a:rPr>
              <a:t>et</a:t>
            </a:r>
            <a:endParaRPr lang="vi-VN" sz="3800" dirty="0">
              <a:solidFill>
                <a:srgbClr val="FC046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00" r="485" b="68889"/>
          <a:stretch/>
        </p:blipFill>
        <p:spPr>
          <a:xfrm>
            <a:off x="-6927" y="0"/>
            <a:ext cx="9150927" cy="4038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8600" y="373620"/>
            <a:ext cx="3962400" cy="1027930"/>
            <a:chOff x="228600" y="228600"/>
            <a:chExt cx="3352800" cy="715175"/>
          </a:xfrm>
        </p:grpSpPr>
        <p:sp>
          <p:nvSpPr>
            <p:cNvPr id="18" name="Rounded Rectangle 17"/>
            <p:cNvSpPr/>
            <p:nvPr/>
          </p:nvSpPr>
          <p:spPr>
            <a:xfrm>
              <a:off x="961104" y="275304"/>
              <a:ext cx="2620296" cy="610005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biết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71517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v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73380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r>
              <a:rPr lang="en-US" sz="4800" b="1" dirty="0" smtClean="0"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it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3373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et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eât</a:t>
            </a:r>
            <a:r>
              <a:rPr lang="en-US" b="1" dirty="0">
                <a:latin typeface="VNI-Avo" pitchFamily="2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it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it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mít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mít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m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8119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524000" y="2057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seùt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veït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eät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ít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mít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vòt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v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73380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371600" y="4224922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seùt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veït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eät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ít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mít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vòt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0344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278</Words>
  <Application>Microsoft Office PowerPoint</Application>
  <PresentationFormat>On-screen Show (4:3)</PresentationFormat>
  <Paragraphs>117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.VnAvantH</vt:lpstr>
      <vt:lpstr>Arial</vt:lpstr>
      <vt:lpstr>HP001</vt:lpstr>
      <vt:lpstr>HP-087</vt:lpstr>
      <vt:lpstr>.VnAvant</vt:lpstr>
      <vt:lpstr>Times New Roman</vt:lpstr>
      <vt:lpstr>Calibri</vt:lpstr>
      <vt:lpstr>Comic Sans MS</vt:lpstr>
      <vt:lpstr>.VnCooper</vt:lpstr>
      <vt:lpstr>VNI-Avo</vt:lpstr>
      <vt:lpstr>Office Theme</vt:lpstr>
      <vt:lpstr>1_Default Design</vt:lpstr>
      <vt:lpstr>PowerPoint Presentation</vt:lpstr>
      <vt:lpstr>                   et    eât 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et    eât  it</vt:lpstr>
      <vt:lpstr>PowerPoint Presentation</vt:lpstr>
      <vt:lpstr>PowerPoint Presentation</vt:lpstr>
      <vt:lpstr>PowerPoint Presentation</vt:lpstr>
      <vt:lpstr>PowerPoint Presentation</vt:lpstr>
      <vt:lpstr>Thôøi tieát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304</cp:revision>
  <dcterms:created xsi:type="dcterms:W3CDTF">2006-08-16T00:00:00Z</dcterms:created>
  <dcterms:modified xsi:type="dcterms:W3CDTF">2020-08-25T19:09:51Z</dcterms:modified>
</cp:coreProperties>
</file>